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5" d="100"/>
          <a:sy n="95" d="100"/>
        </p:scale>
        <p:origin x="-1928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PowerPoint Background Art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13661"/>
            <a:ext cx="9144000" cy="683067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492875"/>
            <a:ext cx="2133600" cy="365125"/>
          </a:xfrm>
        </p:spPr>
        <p:txBody>
          <a:bodyPr/>
          <a:lstStyle/>
          <a:p>
            <a:r>
              <a:rPr lang="en-US" dirty="0" smtClean="0"/>
              <a:t>Enter date of creation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48000" y="6492875"/>
            <a:ext cx="2895600" cy="365125"/>
          </a:xfrm>
        </p:spPr>
        <p:txBody>
          <a:bodyPr/>
          <a:lstStyle>
            <a:lvl1pPr algn="ctr">
              <a:defRPr>
                <a:solidFill>
                  <a:schemeClr val="tx1"/>
                </a:solidFill>
              </a:defRPr>
            </a:lvl1pPr>
          </a:lstStyle>
          <a:p>
            <a:fld id="{CDA5D19B-6C0D-4F27-899C-5378FC9F89A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324600" y="6492875"/>
            <a:ext cx="1371600" cy="365125"/>
          </a:xfrm>
        </p:spPr>
        <p:txBody>
          <a:bodyPr/>
          <a:lstStyle/>
          <a:p>
            <a:pPr algn="ctr"/>
            <a:r>
              <a:rPr lang="en-US" dirty="0" smtClean="0"/>
              <a:t>Doc ID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 spd="med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850E5-7540-4481-B3E9-3CD9C7527098}" type="datetimeFigureOut">
              <a:rPr lang="en-US" smtClean="0"/>
              <a:t>10/9/13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A5D19B-6C0D-4F27-899C-5378FC9F89A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 spd="med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850E5-7540-4481-B3E9-3CD9C7527098}" type="datetimeFigureOut">
              <a:rPr lang="en-US" smtClean="0"/>
              <a:t>10/9/13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A5D19B-6C0D-4F27-899C-5378FC9F89A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 spd="med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850E5-7540-4481-B3E9-3CD9C7527098}" type="datetimeFigureOut">
              <a:rPr lang="en-US" smtClean="0"/>
              <a:t>10/9/13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A5D19B-6C0D-4F27-899C-5378FC9F89A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 spd="med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850E5-7540-4481-B3E9-3CD9C7527098}" type="datetimeFigureOut">
              <a:rPr lang="en-US" smtClean="0"/>
              <a:t>10/9/13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A5D19B-6C0D-4F27-899C-5378FC9F89A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 spd="med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850E5-7540-4481-B3E9-3CD9C7527098}" type="datetimeFigureOut">
              <a:rPr lang="en-US" smtClean="0"/>
              <a:t>10/9/13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A5D19B-6C0D-4F27-899C-5378FC9F89A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 spd="med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850E5-7540-4481-B3E9-3CD9C7527098}" type="datetimeFigureOut">
              <a:rPr lang="en-US" smtClean="0"/>
              <a:t>10/9/13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A5D19B-6C0D-4F27-899C-5378FC9F89A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 spd="med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850E5-7540-4481-B3E9-3CD9C7527098}" type="datetimeFigureOut">
              <a:rPr lang="en-US" smtClean="0"/>
              <a:t>10/9/13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A5D19B-6C0D-4F27-899C-5378FC9F89A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 spd="med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850E5-7540-4481-B3E9-3CD9C7527098}" type="datetimeFigureOut">
              <a:rPr lang="en-US" smtClean="0"/>
              <a:t>10/9/13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A5D19B-6C0D-4F27-899C-5378FC9F89A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 spd="med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850E5-7540-4481-B3E9-3CD9C7527098}" type="datetimeFigureOut">
              <a:rPr lang="en-US" smtClean="0"/>
              <a:t>10/9/13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A5D19B-6C0D-4F27-899C-5378FC9F89A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 spd="med">
    <p:fade/>
  </p:transition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theme" Target="../theme/theme1.xml"/><Relationship Id="rId1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5850E5-7540-4481-B3E9-3CD9C7527098}" type="datetimeFigureOut">
              <a:rPr lang="en-US" smtClean="0"/>
              <a:t>10/9/13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A5D19B-6C0D-4F27-899C-5378FC9F89A9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 descr="PowerPoint Background Art.jpg"/>
          <p:cNvPicPr>
            <a:picLocks noChangeAspect="1"/>
          </p:cNvPicPr>
          <p:nvPr/>
        </p:nvPicPr>
        <p:blipFill>
          <a:blip r:embed="rId12" cstate="print"/>
          <a:stretch>
            <a:fillRect/>
          </a:stretch>
        </p:blipFill>
        <p:spPr>
          <a:xfrm>
            <a:off x="0" y="13661"/>
            <a:ext cx="9144000" cy="6830677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</p:sldLayoutIdLst>
  <p:transition xmlns:p14="http://schemas.microsoft.com/office/powerpoint/2010/main" spd="med">
    <p:fad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4.jpeg"/><Relationship Id="rId5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1"/>
          <p:cNvSpPr>
            <a:spLocks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EEECE1"/>
          </a:solidFill>
          <a:ln w="36124">
            <a:solidFill>
              <a:srgbClr val="3A5E8A"/>
            </a:solidFill>
            <a:round/>
            <a:headEnd/>
            <a:tailEnd/>
          </a:ln>
        </p:spPr>
        <p:txBody>
          <a:bodyPr lIns="50798" tIns="50798" rIns="50798" bIns="50798" anchor="ctr"/>
          <a:lstStyle/>
          <a:p>
            <a:endParaRPr lang="en-US"/>
          </a:p>
        </p:txBody>
      </p:sp>
      <p:pic>
        <p:nvPicPr>
          <p:cNvPr id="5" name="Picture 2" descr="image1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52451" y="304726"/>
            <a:ext cx="2666628" cy="18428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3"/>
          <p:cNvSpPr>
            <a:spLocks/>
          </p:cNvSpPr>
          <p:nvPr/>
        </p:nvSpPr>
        <p:spPr bwMode="auto">
          <a:xfrm>
            <a:off x="0" y="0"/>
            <a:ext cx="1675433" cy="2208982"/>
          </a:xfrm>
          <a:prstGeom prst="rect">
            <a:avLst/>
          </a:prstGeom>
          <a:solidFill>
            <a:srgbClr val="C5960C"/>
          </a:solidFill>
          <a:ln w="9525">
            <a:noFill/>
            <a:miter lim="800000"/>
            <a:headEnd/>
            <a:tailEnd/>
          </a:ln>
        </p:spPr>
        <p:txBody>
          <a:bodyPr lIns="50798" tIns="50798" rIns="50798" bIns="50798" anchor="ctr"/>
          <a:lstStyle/>
          <a:p>
            <a:endParaRPr lang="en-US"/>
          </a:p>
        </p:txBody>
      </p:sp>
      <p:sp>
        <p:nvSpPr>
          <p:cNvPr id="7" name="Rectangle 4"/>
          <p:cNvSpPr>
            <a:spLocks/>
          </p:cNvSpPr>
          <p:nvPr/>
        </p:nvSpPr>
        <p:spPr bwMode="auto">
          <a:xfrm>
            <a:off x="5161359" y="535782"/>
            <a:ext cx="3643313" cy="13517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8896" tIns="50798" rIns="88896" bIns="50798"/>
          <a:lstStyle/>
          <a:p>
            <a:pPr algn="r" defTabSz="914145"/>
            <a:r>
              <a:rPr lang="en-US" sz="1500" dirty="0">
                <a:solidFill>
                  <a:srgbClr val="1F497D"/>
                </a:solidFill>
                <a:latin typeface="Helvetica" charset="0"/>
                <a:sym typeface="Helvetica" charset="0"/>
              </a:rPr>
              <a:t>Proven.  </a:t>
            </a:r>
          </a:p>
          <a:p>
            <a:pPr algn="r" defTabSz="914145"/>
            <a:r>
              <a:rPr lang="en-US" sz="1500" dirty="0">
                <a:solidFill>
                  <a:srgbClr val="1F497D"/>
                </a:solidFill>
                <a:latin typeface="Helvetica" charset="0"/>
                <a:sym typeface="Helvetica" charset="0"/>
              </a:rPr>
              <a:t>Flexible.</a:t>
            </a:r>
          </a:p>
          <a:p>
            <a:pPr algn="r" defTabSz="914145"/>
            <a:r>
              <a:rPr lang="en-US" sz="1500" dirty="0">
                <a:solidFill>
                  <a:srgbClr val="1F497D"/>
                </a:solidFill>
                <a:latin typeface="Helvetica" charset="0"/>
                <a:sym typeface="Helvetica" charset="0"/>
              </a:rPr>
              <a:t>Scalable. </a:t>
            </a:r>
          </a:p>
          <a:p>
            <a:pPr algn="r" defTabSz="914145"/>
            <a:r>
              <a:rPr lang="en-US" sz="1500" dirty="0">
                <a:solidFill>
                  <a:srgbClr val="1F497D"/>
                </a:solidFill>
                <a:latin typeface="Helvetica" charset="0"/>
                <a:sym typeface="Helvetica" charset="0"/>
              </a:rPr>
              <a:t>A Quality Performance Driven Solution.</a:t>
            </a:r>
            <a:endParaRPr lang="en-US" dirty="0"/>
          </a:p>
        </p:txBody>
      </p:sp>
      <p:sp>
        <p:nvSpPr>
          <p:cNvPr id="8" name="Rectangle 5"/>
          <p:cNvSpPr>
            <a:spLocks/>
          </p:cNvSpPr>
          <p:nvPr/>
        </p:nvSpPr>
        <p:spPr bwMode="auto">
          <a:xfrm>
            <a:off x="7467451" y="4647902"/>
            <a:ext cx="1675433" cy="2210098"/>
          </a:xfrm>
          <a:prstGeom prst="rect">
            <a:avLst/>
          </a:prstGeom>
          <a:solidFill>
            <a:srgbClr val="35708B"/>
          </a:solidFill>
          <a:ln>
            <a:noFill/>
          </a:ln>
          <a:effectLst/>
          <a:extLst/>
        </p:spPr>
        <p:txBody>
          <a:bodyPr lIns="50798" tIns="50798" rIns="50798" bIns="50798" anchor="ctr"/>
          <a:lstStyle/>
          <a:p>
            <a:pPr>
              <a:defRPr/>
            </a:pPr>
            <a:endParaRPr lang="en-US" dirty="0">
              <a:solidFill>
                <a:schemeClr val="accent1">
                  <a:lumMod val="50000"/>
                </a:schemeClr>
              </a:solidFill>
              <a:ea typeface="ＭＳ Ｐゴシック" charset="0"/>
            </a:endParaRPr>
          </a:p>
        </p:txBody>
      </p:sp>
      <p:sp>
        <p:nvSpPr>
          <p:cNvPr id="9" name="Rectangle 6"/>
          <p:cNvSpPr>
            <a:spLocks/>
          </p:cNvSpPr>
          <p:nvPr/>
        </p:nvSpPr>
        <p:spPr bwMode="auto">
          <a:xfrm>
            <a:off x="914177" y="4799707"/>
            <a:ext cx="6053212" cy="5268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8896" tIns="50798" rIns="88896" bIns="50798"/>
          <a:lstStyle/>
          <a:p>
            <a:pPr algn="l" defTabSz="914145"/>
            <a:endParaRPr lang="en-US" dirty="0"/>
          </a:p>
        </p:txBody>
      </p:sp>
      <p:pic>
        <p:nvPicPr>
          <p:cNvPr id="10" name="Picture 7" descr="image2-small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286000"/>
            <a:ext cx="91440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8" descr="image3-small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2286000"/>
            <a:ext cx="91440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9" descr="image4-small.jp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2286000"/>
            <a:ext cx="91440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xmlns:p14="http://schemas.microsoft.com/office/powerpoint/2010/main" spd="med">
    <p:fad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4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utoUpdateAnimBg="0"/>
      <p:bldP spid="9" grpId="0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 xmlns:p14="http://schemas.microsoft.com/office/powerpoint/2010/main" spd="med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8204_IQS Powerpoint 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8204_IQS Powerpoint Template.potx</Template>
  <TotalTime>40</TotalTime>
  <Words>12</Words>
  <Application>Microsoft Macintosh PowerPoint</Application>
  <PresentationFormat>On-screen Show (4:3)</PresentationFormat>
  <Paragraphs>4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8204_IQS Powerpoint Template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IQS</dc:creator>
  <cp:lastModifiedBy>Michael Rapaport</cp:lastModifiedBy>
  <cp:revision>4</cp:revision>
  <dcterms:created xsi:type="dcterms:W3CDTF">2012-07-18T16:21:01Z</dcterms:created>
  <dcterms:modified xsi:type="dcterms:W3CDTF">2013-10-09T16:11:14Z</dcterms:modified>
</cp:coreProperties>
</file>